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89" r:id="rId1"/>
  </p:sldMasterIdLst>
  <p:notesMasterIdLst>
    <p:notesMasterId r:id="rId11"/>
  </p:notesMasterIdLst>
  <p:handoutMasterIdLst>
    <p:handoutMasterId r:id="rId12"/>
  </p:handoutMasterIdLst>
  <p:sldIdLst>
    <p:sldId id="273" r:id="rId2"/>
    <p:sldId id="301" r:id="rId3"/>
    <p:sldId id="303" r:id="rId4"/>
    <p:sldId id="284" r:id="rId5"/>
    <p:sldId id="302" r:id="rId6"/>
    <p:sldId id="309" r:id="rId7"/>
    <p:sldId id="310" r:id="rId8"/>
    <p:sldId id="308" r:id="rId9"/>
    <p:sldId id="306" r:id="rId10"/>
  </p:sldIdLst>
  <p:sldSz cx="9144000" cy="6858000" type="screen4x3"/>
  <p:notesSz cx="9867900" cy="6718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A4652"/>
    <a:srgbClr val="66244B"/>
    <a:srgbClr val="531D3D"/>
    <a:srgbClr val="752956"/>
    <a:srgbClr val="41173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5767" autoAdjust="0"/>
  </p:normalViewPr>
  <p:slideViewPr>
    <p:cSldViewPr>
      <p:cViewPr>
        <p:scale>
          <a:sx n="90" d="100"/>
          <a:sy n="90" d="100"/>
        </p:scale>
        <p:origin x="-540" y="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004" y="-102"/>
      </p:cViewPr>
      <p:guideLst>
        <p:guide orient="horz" pos="2116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79" tIns="45740" rIns="91479" bIns="457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9588" y="0"/>
            <a:ext cx="4276725" cy="336550"/>
          </a:xfrm>
          <a:prstGeom prst="rect">
            <a:avLst/>
          </a:prstGeom>
        </p:spPr>
        <p:txBody>
          <a:bodyPr vert="horz" lIns="91479" tIns="45740" rIns="91479" bIns="457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EC4534-FB24-4D8C-BF83-6B607DA12747}" type="datetimeFigureOut">
              <a:rPr lang="fr-FR"/>
              <a:pPr>
                <a:defRPr/>
              </a:pPr>
              <a:t>30/08/2013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81750"/>
            <a:ext cx="4276725" cy="334963"/>
          </a:xfrm>
          <a:prstGeom prst="rect">
            <a:avLst/>
          </a:prstGeom>
        </p:spPr>
        <p:txBody>
          <a:bodyPr vert="horz" lIns="91479" tIns="45740" rIns="91479" bIns="457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9588" y="6381750"/>
            <a:ext cx="4276725" cy="334963"/>
          </a:xfrm>
          <a:prstGeom prst="rect">
            <a:avLst/>
          </a:prstGeom>
        </p:spPr>
        <p:txBody>
          <a:bodyPr vert="horz" lIns="91479" tIns="45740" rIns="91479" bIns="457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BC8C36-D09F-4037-BD61-0F98F3A8D3F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101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79" tIns="45740" rIns="91479" bIns="4574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6725" cy="336550"/>
          </a:xfrm>
          <a:prstGeom prst="rect">
            <a:avLst/>
          </a:prstGeom>
        </p:spPr>
        <p:txBody>
          <a:bodyPr vert="horz" lIns="91479" tIns="45740" rIns="91479" bIns="4574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fld id="{4FD355C4-113F-4C45-99F6-BEB0A636C096}" type="datetimeFigureOut">
              <a:rPr/>
              <a:pPr>
                <a:defRPr/>
              </a:pPr>
              <a:t>07/01/2013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4825"/>
            <a:ext cx="3359150" cy="2519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9" tIns="45740" rIns="91479" bIns="45740" rtlCol="0" anchor="ctr"/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190875"/>
            <a:ext cx="7893050" cy="3024188"/>
          </a:xfrm>
          <a:prstGeom prst="rect">
            <a:avLst/>
          </a:prstGeom>
        </p:spPr>
        <p:txBody>
          <a:bodyPr vert="horz" lIns="91479" tIns="45740" rIns="91479" bIns="45740" rtlCol="0">
            <a:normAutofit/>
          </a:bodyPr>
          <a:lstStyle/>
          <a:p>
            <a:pPr lvl="0"/>
            <a:r>
              <a:rPr lang="fr-FR" noProof="0"/>
              <a:t>Cliquer ici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1750"/>
            <a:ext cx="4276725" cy="334963"/>
          </a:xfrm>
          <a:prstGeom prst="rect">
            <a:avLst/>
          </a:prstGeom>
        </p:spPr>
        <p:txBody>
          <a:bodyPr vert="horz" lIns="91479" tIns="45740" rIns="91479" bIns="4574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588" y="6381750"/>
            <a:ext cx="4276725" cy="334963"/>
          </a:xfrm>
          <a:prstGeom prst="rect">
            <a:avLst/>
          </a:prstGeom>
        </p:spPr>
        <p:txBody>
          <a:bodyPr vert="horz" lIns="91479" tIns="45740" rIns="91479" bIns="4574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</a:defRPr>
            </a:lvl1pPr>
          </a:lstStyle>
          <a:p>
            <a:pPr>
              <a:defRPr/>
            </a:pPr>
            <a:fld id="{05C69A77-C867-428D-BBBA-28BB6DA750B9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98407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69A77-C867-428D-BBBA-28BB6DA750B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9" tIns="45740" rIns="91479" bIns="45740" anchor="b"/>
          <a:lstStyle/>
          <a:p>
            <a:pPr algn="r"/>
            <a:fld id="{6E677DCE-F71A-4E85-9D50-EA32756C3A6A}" type="slidenum">
              <a:rPr lang="fr-FR" sz="1200">
                <a:latin typeface="Calibri" pitchFamily="34" charset="0"/>
              </a:rPr>
              <a:pPr algn="r"/>
              <a:t>2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71685" name="Espace réservé du pied de page 4"/>
          <p:cNvSpPr txBox="1">
            <a:spLocks noGrp="1"/>
          </p:cNvSpPr>
          <p:nvPr/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9" tIns="45740" rIns="91479" bIns="45740" anchor="b"/>
          <a:lstStyle/>
          <a:p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5589588" y="6381750"/>
            <a:ext cx="42767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9" tIns="45740" rIns="91479" bIns="45740" anchor="b"/>
          <a:lstStyle/>
          <a:p>
            <a:pPr algn="r"/>
            <a:fld id="{6E677DCE-F71A-4E85-9D50-EA32756C3A6A}" type="slidenum">
              <a:rPr lang="fr-FR" sz="1200">
                <a:latin typeface="Calibri" pitchFamily="34" charset="0"/>
              </a:rPr>
              <a:pPr algn="r"/>
              <a:t>3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71685" name="Espace réservé du pied de page 4"/>
          <p:cNvSpPr txBox="1">
            <a:spLocks noGrp="1"/>
          </p:cNvSpPr>
          <p:nvPr/>
        </p:nvSpPr>
        <p:spPr bwMode="auto">
          <a:xfrm>
            <a:off x="0" y="6381750"/>
            <a:ext cx="42767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9" tIns="45740" rIns="91479" bIns="45740" anchor="b"/>
          <a:lstStyle/>
          <a:p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FB889D-25B5-40C9-AECD-5E1ECC094AB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/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FB889D-25B5-40C9-AECD-5E1ECC094AB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dirty="0" smtClean="0"/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97124" y="4335363"/>
            <a:ext cx="6858000" cy="1364754"/>
          </a:xfrm>
          <a:prstGeom prst="rect">
            <a:avLst/>
          </a:prstGeom>
        </p:spPr>
        <p:txBody>
          <a:bodyPr/>
          <a:lstStyle>
            <a:lvl1pPr marL="0" indent="0" algn="r" latinLnBrk="0">
              <a:buNone/>
              <a:defRPr lang="fr-FR"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 fontAlgn="auto" latinLnBrk="0">
              <a:spcBef>
                <a:spcPts val="0"/>
              </a:spcBef>
              <a:spcAft>
                <a:spcPts val="0"/>
              </a:spcAft>
              <a:defRPr lang="fr-FR" sz="16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8D262E-C67F-464B-A8D0-6108A8572DAC}" type="slidenum">
              <a:rPr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1403648" y="116632"/>
            <a:ext cx="7740352" cy="72008"/>
            <a:chOff x="467544" y="6669360"/>
            <a:chExt cx="8676456" cy="72008"/>
          </a:xfrm>
        </p:grpSpPr>
        <p:cxnSp>
          <p:nvCxnSpPr>
            <p:cNvPr id="8" name="Connecteur droit 7"/>
            <p:cNvCxnSpPr/>
            <p:nvPr userDrawn="1"/>
          </p:nvCxnSpPr>
          <p:spPr>
            <a:xfrm>
              <a:off x="467544" y="6669360"/>
              <a:ext cx="8676456" cy="0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467544" y="6741368"/>
              <a:ext cx="8676456" cy="0"/>
            </a:xfrm>
            <a:prstGeom prst="line">
              <a:avLst/>
            </a:prstGeom>
            <a:ln w="698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 descr="ENA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7504" y="66592"/>
            <a:ext cx="1152128" cy="1562208"/>
          </a:xfrm>
          <a:prstGeom prst="rect">
            <a:avLst/>
          </a:prstGeom>
        </p:spPr>
      </p:pic>
      <p:grpSp>
        <p:nvGrpSpPr>
          <p:cNvPr id="15" name="Groupe 14"/>
          <p:cNvGrpSpPr/>
          <p:nvPr userDrawn="1"/>
        </p:nvGrpSpPr>
        <p:grpSpPr>
          <a:xfrm rot="16200000">
            <a:off x="-2327076" y="4279404"/>
            <a:ext cx="5085184" cy="72008"/>
            <a:chOff x="467544" y="6669360"/>
            <a:chExt cx="8676456" cy="72008"/>
          </a:xfrm>
        </p:grpSpPr>
        <p:cxnSp>
          <p:nvCxnSpPr>
            <p:cNvPr id="16" name="Connecteur droit 15"/>
            <p:cNvCxnSpPr/>
            <p:nvPr userDrawn="1"/>
          </p:nvCxnSpPr>
          <p:spPr>
            <a:xfrm>
              <a:off x="467544" y="6669360"/>
              <a:ext cx="8676456" cy="0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 userDrawn="1"/>
          </p:nvCxnSpPr>
          <p:spPr>
            <a:xfrm>
              <a:off x="467544" y="6741368"/>
              <a:ext cx="8676456" cy="0"/>
            </a:xfrm>
            <a:prstGeom prst="line">
              <a:avLst/>
            </a:prstGeom>
            <a:ln w="698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 descr="Image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864096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eg"/><Relationship Id="rId2" Type="http://schemas.openxmlformats.org/officeDocument/2006/relationships/tags" Target="../tags/tag2.xml"/><Relationship Id="rId16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5" Type="http://schemas.openxmlformats.org/officeDocument/2006/relationships/image" Target="../media/image7.jpe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tags" Target="../tags/tag19.xml"/><Relationship Id="rId16" Type="http://schemas.openxmlformats.org/officeDocument/2006/relationships/image" Target="../media/image15.jpe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2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9.jpeg"/><Relationship Id="rId5" Type="http://schemas.openxmlformats.org/officeDocument/2006/relationships/tags" Target="../tags/tag31.xml"/><Relationship Id="rId10" Type="http://schemas.openxmlformats.org/officeDocument/2006/relationships/image" Target="../media/image18.jpeg"/><Relationship Id="rId4" Type="http://schemas.openxmlformats.org/officeDocument/2006/relationships/tags" Target="../tags/tag30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2.jpeg"/><Relationship Id="rId5" Type="http://schemas.openxmlformats.org/officeDocument/2006/relationships/tags" Target="../tags/tag38.xml"/><Relationship Id="rId10" Type="http://schemas.openxmlformats.org/officeDocument/2006/relationships/image" Target="../media/image21.jpeg"/><Relationship Id="rId4" Type="http://schemas.openxmlformats.org/officeDocument/2006/relationships/tags" Target="../tags/tag37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6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5.jpeg"/><Relationship Id="rId5" Type="http://schemas.openxmlformats.org/officeDocument/2006/relationships/tags" Target="../tags/tag44.xml"/><Relationship Id="rId10" Type="http://schemas.openxmlformats.org/officeDocument/2006/relationships/image" Target="../media/image24.jpeg"/><Relationship Id="rId4" Type="http://schemas.openxmlformats.org/officeDocument/2006/relationships/tags" Target="../tags/tag43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55.xml"/><Relationship Id="rId7" Type="http://schemas.openxmlformats.org/officeDocument/2006/relationships/image" Target="../media/image29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923928" y="-99392"/>
            <a:ext cx="4975895" cy="151216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60000"/>
              </a:lnSpc>
              <a:spcBef>
                <a:spcPts val="1800"/>
              </a:spcBef>
            </a:pPr>
            <a:r>
              <a:rPr sz="3600" dirty="0" smtClean="0">
                <a:solidFill>
                  <a:srgbClr val="FF0000"/>
                </a:solidFill>
              </a:rPr>
              <a:t>Entente </a:t>
            </a:r>
            <a:r>
              <a:rPr lang="fr-FR" sz="3600" dirty="0" smtClean="0">
                <a:solidFill>
                  <a:srgbClr val="FF0000"/>
                </a:solidFill>
              </a:rPr>
              <a:t>Nautique</a:t>
            </a:r>
            <a:r>
              <a:rPr sz="3600" dirty="0" smtClean="0">
                <a:solidFill>
                  <a:srgbClr val="FF0000"/>
                </a:solidFill>
              </a:rPr>
              <a:t> Aviron  </a:t>
            </a:r>
            <a:r>
              <a:rPr sz="3200" dirty="0" smtClean="0">
                <a:solidFill>
                  <a:srgbClr val="FF0000"/>
                </a:solidFill>
              </a:rPr>
              <a:t/>
            </a:r>
            <a:br>
              <a:rPr sz="3200" dirty="0" smtClean="0">
                <a:solidFill>
                  <a:srgbClr val="FF0000"/>
                </a:solidFill>
              </a:rPr>
            </a:br>
            <a:r>
              <a:rPr sz="3200" dirty="0" smtClean="0">
                <a:solidFill>
                  <a:srgbClr val="FF0000"/>
                </a:solidFill>
              </a:rPr>
              <a:t>AIX LES BAINS</a:t>
            </a:r>
            <a:r>
              <a:rPr sz="2400" dirty="0" smtClean="0">
                <a:solidFill>
                  <a:srgbClr val="FF0000"/>
                </a:solidFill>
              </a:rPr>
              <a:t/>
            </a:r>
            <a:br>
              <a:rPr sz="2400" dirty="0" smtClean="0">
                <a:solidFill>
                  <a:srgbClr val="FF0000"/>
                </a:solidFill>
              </a:rPr>
            </a:br>
            <a:endParaRPr sz="800" dirty="0" smtClean="0">
              <a:solidFill>
                <a:srgbClr val="FF0000"/>
              </a:solidFill>
            </a:endParaRPr>
          </a:p>
        </p:txBody>
      </p:sp>
      <p:sp>
        <p:nvSpPr>
          <p:cNvPr id="6" name="Zone de texte 1"/>
          <p:cNvSpPr txBox="1"/>
          <p:nvPr>
            <p:custDataLst>
              <p:tags r:id="rId2"/>
            </p:custDataLst>
          </p:nvPr>
        </p:nvSpPr>
        <p:spPr>
          <a:xfrm>
            <a:off x="107950" y="3860800"/>
            <a:ext cx="2735263" cy="118494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b="1" dirty="0">
                <a:solidFill>
                  <a:srgbClr val="4F81BD"/>
                </a:solidFill>
                <a:cs typeface="Times New Roman" pitchFamily="18" charset="0"/>
              </a:rPr>
              <a:t>Contact</a:t>
            </a:r>
            <a:r>
              <a:rPr lang="en-US" sz="12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endParaRPr lang="fr-FR" sz="1200" dirty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rgbClr val="4F81BD"/>
                </a:solidFill>
                <a:cs typeface="Times New Roman" pitchFamily="18" charset="0"/>
              </a:rPr>
              <a:t>Stéphane BICHET</a:t>
            </a:r>
            <a:endParaRPr lang="fr-FR" sz="1200" dirty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rgbClr val="4F81BD"/>
                </a:solidFill>
                <a:cs typeface="Times New Roman" pitchFamily="18" charset="0"/>
              </a:rPr>
              <a:t>Tél. 04 79 88 12 07</a:t>
            </a:r>
          </a:p>
          <a:p>
            <a:pPr algn="r">
              <a:spcBef>
                <a:spcPts val="600"/>
              </a:spcBef>
            </a:pPr>
            <a:r>
              <a:rPr lang="fr-FR" sz="1200" dirty="0">
                <a:solidFill>
                  <a:srgbClr val="4F81BD"/>
                </a:solidFill>
                <a:cs typeface="Times New Roman" pitchFamily="18" charset="0"/>
              </a:rPr>
              <a:t>entente.nautiqueavironaix@orange.fr</a:t>
            </a:r>
            <a:r>
              <a:rPr lang="fr-FR" dirty="0"/>
              <a:t> </a:t>
            </a:r>
          </a:p>
        </p:txBody>
      </p:sp>
      <p:pic>
        <p:nvPicPr>
          <p:cNvPr id="15369" name="Picture 9" descr="Logo AVIRON H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591" y="116632"/>
            <a:ext cx="2458217" cy="3157789"/>
          </a:xfrm>
          <a:prstGeom prst="rect">
            <a:avLst/>
          </a:prstGeom>
          <a:noFill/>
        </p:spPr>
      </p:pic>
      <p:pic>
        <p:nvPicPr>
          <p:cNvPr id="15370" name="Picture 10" descr="logo-aix-les-bains-bleu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5443538"/>
            <a:ext cx="1225550" cy="1225550"/>
          </a:xfrm>
          <a:prstGeom prst="rect">
            <a:avLst/>
          </a:prstGeom>
          <a:noFill/>
        </p:spPr>
      </p:pic>
      <p:pic>
        <p:nvPicPr>
          <p:cNvPr id="15371" name="Picture 11" descr="logo_avironfranc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530714"/>
            <a:ext cx="1080120" cy="618366"/>
          </a:xfrm>
          <a:prstGeom prst="rect">
            <a:avLst/>
          </a:prstGeom>
          <a:noFill/>
        </p:spPr>
      </p:pic>
      <p:pic>
        <p:nvPicPr>
          <p:cNvPr id="15373" name="Picture 13" descr="Logo_Ai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0688" y="5445125"/>
            <a:ext cx="1152525" cy="1152525"/>
          </a:xfrm>
          <a:prstGeom prst="rect">
            <a:avLst/>
          </a:prstGeom>
          <a:noFill/>
        </p:spPr>
      </p:pic>
      <p:pic>
        <p:nvPicPr>
          <p:cNvPr id="15374" name="Picture 14" descr="DSCN088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 t="10252" b="10252"/>
          <a:stretch>
            <a:fillRect/>
          </a:stretch>
        </p:blipFill>
        <p:spPr bwMode="auto">
          <a:xfrm>
            <a:off x="3130550" y="1893888"/>
            <a:ext cx="5834063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IMG_8947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rcRect t="19303" r="-2325" b="16942"/>
          <a:stretch>
            <a:fillRect/>
          </a:stretch>
        </p:blipFill>
        <p:spPr>
          <a:xfrm>
            <a:off x="3131840" y="5445224"/>
            <a:ext cx="3220149" cy="133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6263480" y="5517232"/>
            <a:ext cx="291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itchFamily="18" charset="0"/>
              </a:rPr>
              <a:t>Champion de France 2013 </a:t>
            </a:r>
            <a:endParaRPr lang="fr-F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Rm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00113" y="260350"/>
            <a:ext cx="7496175" cy="647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4000" dirty="0">
                <a:solidFill>
                  <a:srgbClr val="FF0000"/>
                </a:solidFill>
                <a:latin typeface="+mj-lt"/>
              </a:rPr>
              <a:t>Le Lac</a:t>
            </a:r>
          </a:p>
        </p:txBody>
      </p:sp>
      <p:pic>
        <p:nvPicPr>
          <p:cNvPr id="70674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 l="39768" t="25900" r="42120" b="10401"/>
          <a:stretch>
            <a:fillRect/>
          </a:stretch>
        </p:blipFill>
        <p:spPr bwMode="auto">
          <a:xfrm>
            <a:off x="6286350" y="332656"/>
            <a:ext cx="272997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Connecteur droit avec flèche 12"/>
          <p:cNvCxnSpPr/>
          <p:nvPr>
            <p:custDataLst>
              <p:tags r:id="rId3"/>
            </p:custDataLst>
          </p:nvPr>
        </p:nvCxnSpPr>
        <p:spPr>
          <a:xfrm>
            <a:off x="8676456" y="548680"/>
            <a:ext cx="0" cy="504056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8286799" y="1700808"/>
            <a:ext cx="461665" cy="792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 </a:t>
            </a:r>
            <a:r>
              <a:rPr lang="fr-FR" b="1" dirty="0" smtClean="0">
                <a:solidFill>
                  <a:srgbClr val="FF0000"/>
                </a:solidFill>
              </a:rPr>
              <a:t>Km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>
            <p:custDataLst>
              <p:tags r:id="rId5"/>
            </p:custDataLst>
          </p:nvPr>
        </p:nvCxnSpPr>
        <p:spPr>
          <a:xfrm flipV="1">
            <a:off x="5580112" y="4392488"/>
            <a:ext cx="2160240" cy="8367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>
            <p:custDataLst>
              <p:tags r:id="rId6"/>
            </p:custDataLst>
          </p:nvPr>
        </p:nvSpPr>
        <p:spPr>
          <a:xfrm>
            <a:off x="7740352" y="3789040"/>
            <a:ext cx="1115616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676" name="Picture 2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 l="33468" t="19600" r="6289" b="13901"/>
          <a:stretch>
            <a:fillRect/>
          </a:stretch>
        </p:blipFill>
        <p:spPr bwMode="auto">
          <a:xfrm>
            <a:off x="899592" y="3560309"/>
            <a:ext cx="4963107" cy="308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Zone de texte 1"/>
          <p:cNvSpPr txBox="1"/>
          <p:nvPr>
            <p:custDataLst>
              <p:tags r:id="rId8"/>
            </p:custDataLst>
          </p:nvPr>
        </p:nvSpPr>
        <p:spPr>
          <a:xfrm>
            <a:off x="1475656" y="1052736"/>
            <a:ext cx="3816424" cy="78483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4F81BD"/>
                </a:solidFill>
                <a:cs typeface="Times New Roman" pitchFamily="18" charset="0"/>
              </a:rPr>
              <a:t>Le Lac du Bourget :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4F81BD"/>
                </a:solidFill>
                <a:cs typeface="Times New Roman" pitchFamily="18" charset="0"/>
              </a:rPr>
              <a:t>Le plus grand Lac </a:t>
            </a: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naturel</a:t>
            </a:r>
            <a:r>
              <a:rPr lang="en-US" sz="1600" b="1" dirty="0" smtClean="0">
                <a:solidFill>
                  <a:srgbClr val="4F81BD"/>
                </a:solidFill>
                <a:cs typeface="Times New Roman" pitchFamily="18" charset="0"/>
              </a:rPr>
              <a:t> de France  </a:t>
            </a:r>
            <a:endParaRPr lang="fr-FR" sz="1600" dirty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" name="Zone de texte 1"/>
          <p:cNvSpPr txBox="1"/>
          <p:nvPr>
            <p:custDataLst>
              <p:tags r:id="rId9"/>
            </p:custDataLst>
          </p:nvPr>
        </p:nvSpPr>
        <p:spPr>
          <a:xfrm>
            <a:off x="899592" y="2104400"/>
            <a:ext cx="4248472" cy="118494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Grande ville thermale de Savoie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Située à 1h de l’aéroport de Lyon</a:t>
            </a:r>
            <a:endParaRPr lang="fr-FR" sz="1400" b="1" dirty="0" smtClean="0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Un climat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agréable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 cadre unique</a:t>
            </a:r>
            <a:endParaRPr lang="fr-FR" sz="14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00113" y="260350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3600" dirty="0">
                <a:solidFill>
                  <a:srgbClr val="FF0000"/>
                </a:solidFill>
                <a:latin typeface="+mj-lt"/>
              </a:rPr>
              <a:t>Le Lac</a:t>
            </a:r>
          </a:p>
        </p:txBody>
      </p:sp>
      <p:pic>
        <p:nvPicPr>
          <p:cNvPr id="70670" name="Picture 14" descr="DSC094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 l="3764" r="4444"/>
          <a:stretch>
            <a:fillRect/>
          </a:stretch>
        </p:blipFill>
        <p:spPr bwMode="auto">
          <a:xfrm>
            <a:off x="3779912" y="4046497"/>
            <a:ext cx="3312368" cy="240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71" name="Picture 15" descr="DSC094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820842"/>
            <a:ext cx="3312368" cy="220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289589_282204341805735_100000485153818_1178106_686100880_o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67544" y="4041067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558622_351696414884937_100001337433651_875130_1415424823_n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 t="5691" b="3252"/>
          <a:stretch>
            <a:fillRect/>
          </a:stretch>
        </p:blipFill>
        <p:spPr>
          <a:xfrm>
            <a:off x="3779912" y="1821992"/>
            <a:ext cx="3240360" cy="221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 descr="aviron (76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 bright="-3000" contrast="9000"/>
          </a:blip>
          <a:stretch>
            <a:fillRect/>
          </a:stretch>
        </p:blipFill>
        <p:spPr>
          <a:xfrm>
            <a:off x="7092280" y="4509121"/>
            <a:ext cx="1944214" cy="129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5976_145015191982_741156982_3322567_31704_n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092279" y="3068960"/>
            <a:ext cx="1944217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 descr="405393_2809417228096_273037888_n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 l="14138" t="31100" r="5418"/>
          <a:stretch>
            <a:fillRect/>
          </a:stretch>
        </p:blipFill>
        <p:spPr>
          <a:xfrm>
            <a:off x="7052190" y="1844824"/>
            <a:ext cx="1984306" cy="127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Zone de texte 1"/>
          <p:cNvSpPr txBox="1"/>
          <p:nvPr>
            <p:custDataLst>
              <p:tags r:id="rId9"/>
            </p:custDataLst>
          </p:nvPr>
        </p:nvSpPr>
        <p:spPr>
          <a:xfrm>
            <a:off x="1475656" y="1052736"/>
            <a:ext cx="7416824" cy="461665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4F81BD"/>
                </a:solidFill>
                <a:cs typeface="Times New Roman" pitchFamily="18" charset="0"/>
              </a:rPr>
              <a:t>Le Lac du Bourget : </a:t>
            </a:r>
            <a:r>
              <a:rPr lang="en-US" sz="1600" b="1" dirty="0" smtClean="0">
                <a:solidFill>
                  <a:srgbClr val="4F81BD"/>
                </a:solidFill>
                <a:cs typeface="Times New Roman" pitchFamily="18" charset="0"/>
              </a:rPr>
              <a:t>Le plus grand Lac </a:t>
            </a: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naturel</a:t>
            </a:r>
            <a:r>
              <a:rPr lang="en-US" sz="1600" b="1" dirty="0" smtClean="0">
                <a:solidFill>
                  <a:srgbClr val="4F81BD"/>
                </a:solidFill>
                <a:cs typeface="Times New Roman" pitchFamily="18" charset="0"/>
              </a:rPr>
              <a:t> de France  </a:t>
            </a:r>
            <a:endParaRPr lang="fr-FR" sz="1600" dirty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20" descr="16 avril 2010 1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1000108"/>
            <a:ext cx="41887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5" name="Picture 21" descr="9042011 0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9143" y="3851944"/>
            <a:ext cx="3912857" cy="293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 de texte 1"/>
          <p:cNvSpPr txBox="1"/>
          <p:nvPr>
            <p:custDataLst>
              <p:tags r:id="rId3"/>
            </p:custDataLst>
          </p:nvPr>
        </p:nvSpPr>
        <p:spPr>
          <a:xfrm>
            <a:off x="1475656" y="1052736"/>
            <a:ext cx="3816424" cy="78483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rgbClr val="4F81BD"/>
                </a:solidFill>
                <a:cs typeface="Times New Roman" pitchFamily="18" charset="0"/>
              </a:rPr>
              <a:t>L’Entente Nautique :</a:t>
            </a:r>
          </a:p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Plus de 125 ans d’histoire </a:t>
            </a:r>
            <a:endParaRPr lang="fr-FR" sz="1600" dirty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Zone de texte 1"/>
          <p:cNvSpPr txBox="1"/>
          <p:nvPr>
            <p:custDataLst>
              <p:tags r:id="rId4"/>
            </p:custDataLst>
          </p:nvPr>
        </p:nvSpPr>
        <p:spPr>
          <a:xfrm>
            <a:off x="683568" y="1914259"/>
            <a:ext cx="4248472" cy="1800493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De grandes infrastructures 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Une salle de réception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Une salle de repos</a:t>
            </a:r>
            <a:endParaRPr lang="fr-FR" sz="14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 tank à ramer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Une salle d’ergo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Une salle de musculation indépendante</a:t>
            </a:r>
          </a:p>
        </p:txBody>
      </p:sp>
      <p:sp>
        <p:nvSpPr>
          <p:cNvPr id="16" name="Zone de texte 1"/>
          <p:cNvSpPr txBox="1"/>
          <p:nvPr>
            <p:custDataLst>
              <p:tags r:id="rId5"/>
            </p:custDataLst>
          </p:nvPr>
        </p:nvSpPr>
        <p:spPr>
          <a:xfrm>
            <a:off x="4788024" y="4214818"/>
            <a:ext cx="3816424" cy="338554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i="1" dirty="0" smtClean="0">
                <a:solidFill>
                  <a:srgbClr val="4F81BD"/>
                </a:solidFill>
                <a:cs typeface="Times New Roman" pitchFamily="18" charset="0"/>
              </a:rPr>
              <a:t>Mais aussi …</a:t>
            </a:r>
            <a:endParaRPr lang="fr-FR" sz="1600" i="1" dirty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Sous-titre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99592" y="260648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3600" dirty="0">
                <a:solidFill>
                  <a:srgbClr val="FF0000"/>
                </a:solidFill>
                <a:latin typeface="+mj-lt"/>
              </a:rPr>
              <a:t>Le </a:t>
            </a:r>
            <a:r>
              <a:rPr lang="fr-FR" sz="3600" dirty="0" smtClean="0">
                <a:solidFill>
                  <a:srgbClr val="FF0000"/>
                </a:solidFill>
                <a:latin typeface="+mj-lt"/>
              </a:rPr>
              <a:t>Club</a:t>
            </a:r>
            <a:endParaRPr lang="fr-FR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716016" y="4786322"/>
            <a:ext cx="381642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3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canots moteurs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Une équipe disponible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 terrain de sport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Une grande terrasse vue sur le lac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 de texte 1"/>
          <p:cNvSpPr txBox="1"/>
          <p:nvPr>
            <p:custDataLst>
              <p:tags r:id="rId1"/>
            </p:custDataLst>
          </p:nvPr>
        </p:nvSpPr>
        <p:spPr>
          <a:xfrm>
            <a:off x="683568" y="1916832"/>
            <a:ext cx="2664296" cy="92333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La Salle d’ergo :</a:t>
            </a:r>
            <a:endParaRPr lang="fr-FR" sz="1600" dirty="0" smtClean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9 Ergomètres à disposition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Salle indépendante</a:t>
            </a:r>
            <a:endParaRPr lang="fr-FR" sz="14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16" name="Sous-titr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99592" y="260648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3600" dirty="0">
                <a:solidFill>
                  <a:srgbClr val="FF0000"/>
                </a:solidFill>
                <a:latin typeface="+mj-lt"/>
              </a:rPr>
              <a:t>Le </a:t>
            </a:r>
            <a:r>
              <a:rPr lang="fr-FR" sz="3600" dirty="0" smtClean="0">
                <a:solidFill>
                  <a:srgbClr val="FF0000"/>
                </a:solidFill>
                <a:latin typeface="+mj-lt"/>
              </a:rPr>
              <a:t>Club</a:t>
            </a:r>
            <a:endParaRPr lang="fr-FR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Zone de texte 1"/>
          <p:cNvSpPr txBox="1"/>
          <p:nvPr>
            <p:custDataLst>
              <p:tags r:id="rId3"/>
            </p:custDataLst>
          </p:nvPr>
        </p:nvSpPr>
        <p:spPr>
          <a:xfrm>
            <a:off x="611560" y="3571876"/>
            <a:ext cx="4680520" cy="630942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La Salle de musculation :</a:t>
            </a:r>
            <a:endParaRPr lang="fr-FR" sz="1600" dirty="0" smtClean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De nombreux ateliers disponibles</a:t>
            </a:r>
            <a:endParaRPr lang="fr-FR" sz="14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pic>
        <p:nvPicPr>
          <p:cNvPr id="19" name="Image 18" descr="Image11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66469" y="4286256"/>
            <a:ext cx="3273483" cy="245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Image1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714876" y="4250249"/>
            <a:ext cx="3313508" cy="249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2013-01-23 17.32.16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691095" y="107157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3-01-23 17.31.36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319442" y="1340768"/>
            <a:ext cx="342902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2013-01-09 16.51.26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 l="18138" t="10077" r="38029" b="27448"/>
          <a:stretch>
            <a:fillRect/>
          </a:stretch>
        </p:blipFill>
        <p:spPr>
          <a:xfrm>
            <a:off x="2031949" y="4972476"/>
            <a:ext cx="1671721" cy="178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2013-01-09 16.50.44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235629" y="184482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2013-01-09 16.50.49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 r="17713" b="15350"/>
          <a:stretch>
            <a:fillRect/>
          </a:stretch>
        </p:blipFill>
        <p:spPr>
          <a:xfrm>
            <a:off x="4804441" y="4266876"/>
            <a:ext cx="307992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ous-titre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99592" y="260648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GB" sz="3600" dirty="0" smtClean="0">
                <a:solidFill>
                  <a:srgbClr val="FF0000"/>
                </a:solidFill>
                <a:latin typeface="+mj-lt"/>
              </a:rPr>
              <a:t>Le </a:t>
            </a:r>
            <a:r>
              <a:rPr lang="en-GB" sz="36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GB" sz="3600" dirty="0" smtClean="0">
                <a:solidFill>
                  <a:srgbClr val="FF0000"/>
                </a:solidFill>
                <a:latin typeface="+mj-lt"/>
              </a:rPr>
              <a:t>lubhouse</a:t>
            </a:r>
            <a:endParaRPr lang="en-GB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Zone de texte 1"/>
          <p:cNvSpPr txBox="1"/>
          <p:nvPr>
            <p:custDataLst>
              <p:tags r:id="rId6"/>
            </p:custDataLst>
          </p:nvPr>
        </p:nvSpPr>
        <p:spPr>
          <a:xfrm>
            <a:off x="2555776" y="1052736"/>
            <a:ext cx="2952328" cy="630942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Le tank à ramer :</a:t>
            </a:r>
            <a:endParaRPr lang="fr-FR" sz="1600" dirty="0" smtClean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Armement en couple ou pointe</a:t>
            </a:r>
            <a:endParaRPr lang="fr-FR" sz="14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15" name="Zone de texte 1"/>
          <p:cNvSpPr txBox="1"/>
          <p:nvPr>
            <p:custDataLst>
              <p:tags r:id="rId7"/>
            </p:custDataLst>
          </p:nvPr>
        </p:nvSpPr>
        <p:spPr>
          <a:xfrm>
            <a:off x="467544" y="4310226"/>
            <a:ext cx="5461778" cy="92333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L’Accueil :</a:t>
            </a:r>
            <a:endParaRPr lang="fr-FR" sz="1600" dirty="0" smtClean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Une salle avec bar, micro-onde, cuisinière,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four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Un écran géant</a:t>
            </a:r>
            <a:endParaRPr lang="fr-FR" sz="1400" b="1" dirty="0">
              <a:solidFill>
                <a:srgbClr val="4F81BD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99592" y="260648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GB" sz="3600" dirty="0" smtClean="0">
                <a:solidFill>
                  <a:srgbClr val="FF0000"/>
                </a:solidFill>
                <a:latin typeface="+mj-lt"/>
              </a:rPr>
              <a:t>Location de bateau</a:t>
            </a:r>
            <a:endParaRPr lang="en-GB" sz="3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1331640" y="83671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Possibilité de louer des bateaux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quatre sans barreur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Deux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quatres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avec barreur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Deux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huits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pointe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yolettes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couple.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Tous les bateaux que nous louons  sont des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Empacher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bois très bien entretenue 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parfait pour l’entrainement.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ous-titr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5576" y="4365476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3600" smtClean="0">
                <a:solidFill>
                  <a:srgbClr val="FF0000"/>
                </a:solidFill>
                <a:latin typeface="+mj-lt"/>
              </a:rPr>
              <a:t>Autres</a:t>
            </a:r>
            <a:r>
              <a:rPr lang="fr-FR" sz="3600" smtClean="0">
                <a:solidFill>
                  <a:srgbClr val="FF0000"/>
                </a:solidFill>
                <a:latin typeface="+mj-lt"/>
              </a:rPr>
              <a:t> activitées</a:t>
            </a:r>
            <a:endParaRPr lang="fr-FR" sz="360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699792" y="50131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D’autres activités sont possible suivant les saisons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pratique du ski de fond est possible jusqu’à fin mars</a:t>
            </a:r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(à 40 min d’Aix les bains en navette).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Vélo de route ou VTT (location possible)</a:t>
            </a:r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Natation (piscine publique à 2 min à pied)</a:t>
            </a:r>
            <a:r>
              <a:rPr lang="fr-FR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fr-FR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1450"/>
            <a:ext cx="2066776" cy="138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0" r="1176"/>
          <a:stretch/>
        </p:blipFill>
        <p:spPr bwMode="auto">
          <a:xfrm>
            <a:off x="2286000" y="3073413"/>
            <a:ext cx="4302224" cy="1363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270292_7_b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86380" y="928670"/>
            <a:ext cx="333375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photo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72264" y="3857628"/>
            <a:ext cx="2158987" cy="16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3491880" y="57332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/>
              <a:t>www.aixlesbains.com/fr/accueil-aix-les-bains.html</a:t>
            </a:r>
          </a:p>
          <a:p>
            <a:pPr algn="just"/>
            <a:r>
              <a:rPr lang="fr-FR" sz="1600" i="1" dirty="0"/>
              <a:t>accueil@aixlesbains.com</a:t>
            </a:r>
            <a:endParaRPr lang="fr-FR" sz="1600" i="1" dirty="0" smtClean="0"/>
          </a:p>
          <a:p>
            <a:pPr algn="just"/>
            <a:r>
              <a:rPr lang="fr-FR" sz="1600" i="1" dirty="0" smtClean="0"/>
              <a:t>www.savoiesport.com</a:t>
            </a:r>
          </a:p>
          <a:p>
            <a:pPr algn="just"/>
            <a:r>
              <a:rPr lang="fr-FR" sz="1600" i="1" dirty="0" smtClean="0"/>
              <a:t>info@savoiesport.com</a:t>
            </a:r>
            <a:endParaRPr lang="fr-FR" sz="1600" i="1" dirty="0"/>
          </a:p>
        </p:txBody>
      </p:sp>
      <p:sp>
        <p:nvSpPr>
          <p:cNvPr id="8" name="Sous-titr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260648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3600" dirty="0" smtClean="0">
                <a:solidFill>
                  <a:srgbClr val="FF0000"/>
                </a:solidFill>
                <a:latin typeface="+mj-lt"/>
              </a:rPr>
              <a:t>Ou loger ?</a:t>
            </a:r>
            <a:endParaRPr lang="fr-FR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Zone de texte 1"/>
          <p:cNvSpPr txBox="1"/>
          <p:nvPr>
            <p:custDataLst>
              <p:tags r:id="rId5"/>
            </p:custDataLst>
          </p:nvPr>
        </p:nvSpPr>
        <p:spPr>
          <a:xfrm>
            <a:off x="500034" y="1196752"/>
            <a:ext cx="7786742" cy="5463034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	Nos hôtels partenaires :</a:t>
            </a:r>
          </a:p>
          <a:p>
            <a:pPr>
              <a:spcBef>
                <a:spcPts val="600"/>
              </a:spcBef>
            </a:pPr>
            <a:endParaRPr lang="fr-FR" sz="1600" b="1" dirty="0" smtClean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Residhotel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 hébergement à 5mn à pied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62 appartements 4 pièces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Services à la carte (petit déjeuner, parking couvert, etc.)</a:t>
            </a:r>
          </a:p>
          <a:p>
            <a:pPr>
              <a:spcBef>
                <a:spcPts val="600"/>
              </a:spcBef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Residhotel – 159 avenue du petit port – 73100 AIX LES BAINS</a:t>
            </a:r>
          </a:p>
          <a:p>
            <a:pPr>
              <a:spcBef>
                <a:spcPts val="600"/>
              </a:spcBef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Tel 04 79 34 67 55 – Fax 04 79 34 67 53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azurea@residhotel.com</a:t>
            </a:r>
            <a:endParaRPr lang="fr-FR" sz="14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www.residhotel.com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fr-FR" sz="14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rgbClr val="4F81BD"/>
                </a:solidFill>
                <a:cs typeface="Times New Roman" pitchFamily="18" charset="0"/>
              </a:rPr>
              <a:t>Revotel</a:t>
            </a: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Un hôtel 2 étoiles au cœur de la ville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 17 chambres insonorisées</a:t>
            </a:r>
          </a:p>
          <a:p>
            <a:pPr>
              <a:spcBef>
                <a:spcPts val="600"/>
              </a:spcBef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REVOTEL – 198 rue de Genève – 73100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Aix-les-Bains</a:t>
            </a:r>
          </a:p>
          <a:p>
            <a:pPr>
              <a:spcBef>
                <a:spcPts val="600"/>
              </a:spcBef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Tel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04 79 35 03 37 </a:t>
            </a:r>
            <a:endParaRPr lang="fr-FR" sz="14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Fax </a:t>
            </a:r>
            <a:r>
              <a:rPr lang="fr-FR" sz="1400" b="1" dirty="0" smtClean="0">
                <a:solidFill>
                  <a:srgbClr val="4F81BD"/>
                </a:solidFill>
                <a:cs typeface="Times New Roman" pitchFamily="18" charset="0"/>
              </a:rPr>
              <a:t>04 79 88 82 99 </a:t>
            </a:r>
            <a:endParaRPr lang="fr-FR" sz="14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www.revotel.fr</a:t>
            </a: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fr-FR" sz="1400" b="1" dirty="0" smtClean="0">
              <a:solidFill>
                <a:srgbClr val="4F81BD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99592" y="260648"/>
            <a:ext cx="749617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fr-FR" sz="3600" dirty="0" smtClean="0">
                <a:solidFill>
                  <a:srgbClr val="FF0000"/>
                </a:solidFill>
                <a:latin typeface="+mj-lt"/>
              </a:rPr>
              <a:t>Nous contacter</a:t>
            </a:r>
            <a:endParaRPr lang="fr-FR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Zone de texte 1"/>
          <p:cNvSpPr txBox="1"/>
          <p:nvPr>
            <p:custDataLst>
              <p:tags r:id="rId2"/>
            </p:custDataLst>
          </p:nvPr>
        </p:nvSpPr>
        <p:spPr>
          <a:xfrm>
            <a:off x="1500166" y="5896293"/>
            <a:ext cx="6143668" cy="461665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rgbClr val="4F81BD"/>
                </a:solidFill>
                <a:cs typeface="Times New Roman" pitchFamily="18" charset="0"/>
              </a:rPr>
              <a:t>entente.nautiqueavironaix@orange.fr</a:t>
            </a:r>
            <a:endParaRPr lang="fr-FR" sz="2400" b="1" dirty="0"/>
          </a:p>
        </p:txBody>
      </p:sp>
      <p:pic>
        <p:nvPicPr>
          <p:cNvPr id="4" name="Image 3" descr="577838_351696358218276_1268375350_n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14678" y="1740136"/>
            <a:ext cx="5204588" cy="390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 de texte 1"/>
          <p:cNvSpPr txBox="1"/>
          <p:nvPr>
            <p:custDataLst>
              <p:tags r:id="rId4"/>
            </p:custDataLst>
          </p:nvPr>
        </p:nvSpPr>
        <p:spPr>
          <a:xfrm>
            <a:off x="500034" y="1158089"/>
            <a:ext cx="8215370" cy="3985706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4F81BD"/>
                </a:solidFill>
                <a:cs typeface="Times New Roman" pitchFamily="18" charset="0"/>
              </a:rPr>
              <a:t>	Vous pouvez nous contacter pour tout renseignements :</a:t>
            </a:r>
          </a:p>
          <a:p>
            <a:pPr>
              <a:spcBef>
                <a:spcPts val="600"/>
              </a:spcBef>
            </a:pP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 Tarifs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 Disponibilité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4F81BD"/>
                </a:solidFill>
                <a:cs typeface="Times New Roman" pitchFamily="18" charset="0"/>
              </a:rPr>
              <a:t> Informations pratiques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4F81BD"/>
                </a:solidFill>
                <a:cs typeface="Times New Roman" pitchFamily="18" charset="0"/>
              </a:rPr>
              <a:t>Stéphane BICHET</a:t>
            </a:r>
            <a:endParaRPr lang="fr-FR" b="1" dirty="0" smtClean="0">
              <a:solidFill>
                <a:srgbClr val="0066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 err="1" smtClean="0">
                <a:solidFill>
                  <a:srgbClr val="4F81BD"/>
                </a:solidFill>
                <a:cs typeface="Times New Roman" pitchFamily="18" charset="0"/>
              </a:rPr>
              <a:t>Tél</a:t>
            </a:r>
            <a:r>
              <a:rPr lang="en-US" b="1" dirty="0" smtClean="0">
                <a:solidFill>
                  <a:srgbClr val="4F81BD"/>
                </a:solidFill>
                <a:cs typeface="Times New Roman" pitchFamily="18" charset="0"/>
              </a:rPr>
              <a:t>. 04 79 88 12 07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fr-FR" sz="1600" b="1" dirty="0" smtClean="0">
              <a:solidFill>
                <a:srgbClr val="4F81BD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Affichage à l'écran (4:3)</PresentationFormat>
  <Paragraphs>94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2013-08-30T18:27:38Z</dcterms:modified>
</cp:coreProperties>
</file>